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77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0298113" cy="6840538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2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57" d="100"/>
          <a:sy n="57" d="100"/>
        </p:scale>
        <p:origin x="432" y="60"/>
      </p:cViewPr>
      <p:guideLst>
        <p:guide orient="horz" pos="2155"/>
        <p:guide pos="32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0298113" cy="456035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082" y="3876305"/>
            <a:ext cx="7208679" cy="1748137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359" y="2002776"/>
            <a:ext cx="8753396" cy="146628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6132" y="273939"/>
            <a:ext cx="2317075" cy="5836626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906" y="273939"/>
            <a:ext cx="6779591" cy="583662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41" y="273939"/>
            <a:ext cx="8925031" cy="11400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6541" y="1596125"/>
            <a:ext cx="8925031" cy="410432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42" y="4949890"/>
            <a:ext cx="8880335" cy="1358607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542" y="3453523"/>
            <a:ext cx="8880335" cy="149636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6541" y="1596125"/>
            <a:ext cx="4205063" cy="4104323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06509" y="1596125"/>
            <a:ext cx="4205063" cy="4104323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41" y="273939"/>
            <a:ext cx="8925031" cy="11400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06509" y="2204173"/>
            <a:ext cx="4205063" cy="3496275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6541" y="2204173"/>
            <a:ext cx="4205063" cy="3496275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41" y="273939"/>
            <a:ext cx="8925031" cy="114009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541" y="1596125"/>
            <a:ext cx="4205063" cy="573212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6509" y="1596125"/>
            <a:ext cx="4205063" cy="573212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41" y="273939"/>
            <a:ext cx="8925031" cy="11400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462516" y="1444113"/>
            <a:ext cx="5234874" cy="425633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73" y="1444114"/>
            <a:ext cx="3346887" cy="1094486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973" y="2541404"/>
            <a:ext cx="3346887" cy="3159045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98113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41" y="1444114"/>
            <a:ext cx="3346887" cy="1094486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45172" y="1444113"/>
            <a:ext cx="3851494" cy="3465873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541" y="2541403"/>
            <a:ext cx="3346887" cy="2398985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298113" cy="68405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541" y="273939"/>
            <a:ext cx="8925031" cy="1140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541" y="1596126"/>
            <a:ext cx="8925031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6321" y="6340166"/>
            <a:ext cx="171635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ב'/ניסן/תשע"ו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6541" y="6340166"/>
            <a:ext cx="32610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5943" y="6340166"/>
            <a:ext cx="111562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סיור בבית הכנסת, נפתח בתפילה </a:t>
            </a:r>
            <a:r>
              <a:rPr lang="he-IL" b="1" dirty="0" smtClean="0">
                <a:sym typeface="Wingdings" panose="05000000000000000000" pitchFamily="2" charset="2"/>
              </a:rPr>
              <a:t></a:t>
            </a:r>
            <a:endParaRPr lang="he-IL" b="1" dirty="0"/>
          </a:p>
        </p:txBody>
      </p:sp>
      <p:pic>
        <p:nvPicPr>
          <p:cNvPr id="4" name="שמע ישראל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640013" y="1595438"/>
            <a:ext cx="5018087" cy="4105275"/>
          </a:xfrm>
        </p:spPr>
      </p:pic>
    </p:spTree>
    <p:extLst>
      <p:ext uri="{BB962C8B-B14F-4D97-AF65-F5344CB8AC3E}">
        <p14:creationId xmlns:p14="http://schemas.microsoft.com/office/powerpoint/2010/main" val="4130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מציין מיקום תוכן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4" y="467941"/>
            <a:ext cx="4064000" cy="4704134"/>
          </a:xfrm>
        </p:spPr>
      </p:pic>
      <p:pic>
        <p:nvPicPr>
          <p:cNvPr id="8" name="מציין מיקום תוכן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69" y="539949"/>
            <a:ext cx="4064000" cy="4632126"/>
          </a:xfrm>
        </p:spPr>
      </p:pic>
    </p:spTree>
    <p:extLst>
      <p:ext uri="{BB962C8B-B14F-4D97-AF65-F5344CB8AC3E}">
        <p14:creationId xmlns:p14="http://schemas.microsoft.com/office/powerpoint/2010/main" val="20834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1260029"/>
            <a:ext cx="4279900" cy="3912046"/>
          </a:xfrm>
        </p:spPr>
      </p:pic>
      <p:pic>
        <p:nvPicPr>
          <p:cNvPr id="5" name="מציין מיקום תוכן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68" y="1260029"/>
            <a:ext cx="4351907" cy="3912046"/>
          </a:xfrm>
        </p:spPr>
      </p:pic>
    </p:spTree>
    <p:extLst>
      <p:ext uri="{BB962C8B-B14F-4D97-AF65-F5344CB8AC3E}">
        <p14:creationId xmlns:p14="http://schemas.microsoft.com/office/powerpoint/2010/main" val="21659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b="1" dirty="0" smtClean="0"/>
              <a:t>דניאל הגבאי מוציא את הפעמונים מספרי התורה</a:t>
            </a:r>
            <a:endParaRPr lang="he-IL" sz="4000" b="1" dirty="0"/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60" y="1764085"/>
            <a:ext cx="5400600" cy="3840038"/>
          </a:xfrm>
        </p:spPr>
      </p:pic>
    </p:spTree>
    <p:extLst>
      <p:ext uri="{BB962C8B-B14F-4D97-AF65-F5344CB8AC3E}">
        <p14:creationId xmlns:p14="http://schemas.microsoft.com/office/powerpoint/2010/main" val="2646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b="1" dirty="0" smtClean="0"/>
              <a:t>ובעוד אנו מנגנים...</a:t>
            </a:r>
            <a:endParaRPr lang="he-IL" sz="4400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60" y="1548061"/>
            <a:ext cx="5472608" cy="4032448"/>
          </a:xfrm>
        </p:spPr>
      </p:pic>
    </p:spTree>
    <p:extLst>
      <p:ext uri="{BB962C8B-B14F-4D97-AF65-F5344CB8AC3E}">
        <p14:creationId xmlns:p14="http://schemas.microsoft.com/office/powerpoint/2010/main" val="33989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b="1" dirty="0" smtClean="0"/>
              <a:t>הוא מספר לנו</a:t>
            </a:r>
            <a:endParaRPr lang="he-IL" sz="4400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68" y="1404045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6352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0544" y="179909"/>
            <a:ext cx="8925031" cy="1140090"/>
          </a:xfrm>
        </p:spPr>
        <p:txBody>
          <a:bodyPr/>
          <a:lstStyle/>
          <a:p>
            <a:pPr algn="ctr"/>
            <a:r>
              <a:rPr lang="he-IL" sz="3600" b="1" dirty="0" smtClean="0"/>
              <a:t>כיצד היו מנגנים הלוויים בבית המקדש</a:t>
            </a:r>
            <a:endParaRPr lang="he-IL" sz="3600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04" y="1260029"/>
            <a:ext cx="6264696" cy="4464496"/>
          </a:xfrm>
        </p:spPr>
      </p:pic>
    </p:spTree>
    <p:extLst>
      <p:ext uri="{BB962C8B-B14F-4D97-AF65-F5344CB8AC3E}">
        <p14:creationId xmlns:p14="http://schemas.microsoft.com/office/powerpoint/2010/main" val="6299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b="1" dirty="0" smtClean="0"/>
              <a:t>אח"כ התבוננו על מדף הספרים</a:t>
            </a:r>
            <a:endParaRPr lang="he-IL" sz="4400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60" y="1620069"/>
            <a:ext cx="5616624" cy="4104456"/>
          </a:xfrm>
        </p:spPr>
      </p:pic>
    </p:spTree>
    <p:extLst>
      <p:ext uri="{BB962C8B-B14F-4D97-AF65-F5344CB8AC3E}">
        <p14:creationId xmlns:p14="http://schemas.microsoft.com/office/powerpoint/2010/main" val="19403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4" y="2124075"/>
            <a:ext cx="4064000" cy="3456434"/>
          </a:xfrm>
        </p:spPr>
      </p:pic>
      <p:pic>
        <p:nvPicPr>
          <p:cNvPr id="6" name="מציין מיקום תוכן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69" y="2124075"/>
            <a:ext cx="4064000" cy="3456434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b="1" dirty="0" smtClean="0"/>
              <a:t>עלינו על בימת החזן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30087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b="1" dirty="0" smtClean="0"/>
              <a:t>וגם קראנו</a:t>
            </a:r>
            <a:endParaRPr lang="he-IL" sz="4400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84" y="1548061"/>
            <a:ext cx="518457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2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6" y="611957"/>
            <a:ext cx="4680520" cy="4560118"/>
          </a:xfrm>
        </p:spPr>
      </p:pic>
      <p:pic>
        <p:nvPicPr>
          <p:cNvPr id="7" name="מציין מיקום תוכן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68" y="611957"/>
            <a:ext cx="4567931" cy="4560118"/>
          </a:xfrm>
        </p:spPr>
      </p:pic>
    </p:spTree>
    <p:extLst>
      <p:ext uri="{BB962C8B-B14F-4D97-AF65-F5344CB8AC3E}">
        <p14:creationId xmlns:p14="http://schemas.microsoft.com/office/powerpoint/2010/main" val="12240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/>
              <a:t/>
            </a:r>
            <a:br>
              <a:rPr lang="he-IL" sz="3600" b="1" dirty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/>
              <a:t/>
            </a:r>
            <a:br>
              <a:rPr lang="he-IL" sz="3600" b="1" dirty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/>
              <a:t/>
            </a:r>
            <a:br>
              <a:rPr lang="he-IL" sz="3600" b="1" dirty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/>
              <a:t/>
            </a:r>
            <a:br>
              <a:rPr lang="he-IL" sz="3600" b="1" dirty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/>
              <a:t/>
            </a:r>
            <a:br>
              <a:rPr lang="he-IL" sz="3600" b="1" dirty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/>
              <a:t/>
            </a:r>
            <a:br>
              <a:rPr lang="he-IL" sz="3600" b="1" dirty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/>
              <a:t/>
            </a:r>
            <a:br>
              <a:rPr lang="he-IL" sz="3600" b="1" dirty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/>
              <a:t/>
            </a:r>
            <a:br>
              <a:rPr lang="he-IL" sz="3600" b="1" dirty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/>
              <a:t/>
            </a:r>
            <a:br>
              <a:rPr lang="he-IL" sz="3600" b="1" dirty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200" b="1" dirty="0" smtClean="0"/>
              <a:t>עכשיו אפשר להתחיל...</a:t>
            </a:r>
            <a:br>
              <a:rPr lang="he-IL" sz="3200" b="1" dirty="0" smtClean="0"/>
            </a:br>
            <a:r>
              <a:rPr lang="he-IL" sz="2400" b="1" dirty="0">
                <a:solidFill>
                  <a:srgbClr val="FFFFFF"/>
                </a:solidFill>
              </a:rPr>
              <a:t>נכנסים לבית כנסת, מתבוננים ומחכים לדניאל הגבאי...</a:t>
            </a:r>
            <a:r>
              <a:rPr lang="he-IL" sz="2400" dirty="0">
                <a:solidFill>
                  <a:srgbClr val="FFFFFF"/>
                </a:solidFill>
              </a:rPr>
              <a:t/>
            </a:r>
            <a:br>
              <a:rPr lang="he-IL" sz="2400" dirty="0">
                <a:solidFill>
                  <a:srgbClr val="FFFFFF"/>
                </a:solidFill>
              </a:rPr>
            </a:br>
            <a:endParaRPr lang="he-IL" sz="2400" dirty="0"/>
          </a:p>
        </p:txBody>
      </p:sp>
      <p:pic>
        <p:nvPicPr>
          <p:cNvPr id="8" name="מציין מיקום של תמונה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88" y="1116013"/>
            <a:ext cx="6768752" cy="4752528"/>
          </a:xfrm>
        </p:spPr>
      </p:pic>
    </p:spTree>
    <p:extLst>
      <p:ext uri="{BB962C8B-B14F-4D97-AF65-F5344CB8AC3E}">
        <p14:creationId xmlns:p14="http://schemas.microsoft.com/office/powerpoint/2010/main" val="32140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ולא שכחנו להודות...</a:t>
            </a:r>
            <a:endParaRPr lang="he-IL" b="1" dirty="0"/>
          </a:p>
        </p:txBody>
      </p:sp>
      <p:pic>
        <p:nvPicPr>
          <p:cNvPr id="2" name="MOV054 (2)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640013" y="1595438"/>
            <a:ext cx="5018087" cy="4105275"/>
          </a:xfrm>
        </p:spPr>
      </p:pic>
    </p:spTree>
    <p:extLst>
      <p:ext uri="{BB962C8B-B14F-4D97-AF65-F5344CB8AC3E}">
        <p14:creationId xmlns:p14="http://schemas.microsoft.com/office/powerpoint/2010/main" val="37067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ארבע </a:t>
            </a:r>
            <a:r>
              <a:rPr lang="he-IL" b="1" dirty="0" err="1"/>
              <a:t>אמהות</a:t>
            </a:r>
            <a:r>
              <a:rPr lang="he-IL" b="1" dirty="0"/>
              <a:t> שלושה אבות...סופר מינה רק אחת!</a:t>
            </a:r>
            <a:br>
              <a:rPr lang="he-IL" b="1" dirty="0"/>
            </a:br>
            <a:endParaRPr lang="he-IL" b="1" dirty="0"/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6" y="1260029"/>
            <a:ext cx="6696744" cy="4536504"/>
          </a:xfrm>
        </p:spPr>
      </p:pic>
    </p:spTree>
    <p:extLst>
      <p:ext uri="{BB962C8B-B14F-4D97-AF65-F5344CB8AC3E}">
        <p14:creationId xmlns:p14="http://schemas.microsoft.com/office/powerpoint/2010/main" val="42878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spcBef>
                <a:spcPct val="20000"/>
              </a:spcBef>
              <a:spcAft>
                <a:spcPts val="600"/>
              </a:spcAft>
            </a:pPr>
            <a:r>
              <a:rPr lang="he-IL" sz="4400" b="1" cap="none" spc="30" dirty="0">
                <a:solidFill>
                  <a:srgbClr val="FFFFFF"/>
                </a:solidFill>
              </a:rPr>
              <a:t>שלום דניאל הגבאי... חיכינו לך!</a:t>
            </a:r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12" y="1404045"/>
            <a:ext cx="6408712" cy="4392488"/>
          </a:xfrm>
        </p:spPr>
      </p:pic>
    </p:spTree>
    <p:extLst>
      <p:ext uri="{BB962C8B-B14F-4D97-AF65-F5344CB8AC3E}">
        <p14:creationId xmlns:p14="http://schemas.microsoft.com/office/powerpoint/2010/main" val="30903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b="1" dirty="0" smtClean="0"/>
              <a:t>ארון הקודש</a:t>
            </a:r>
            <a:br>
              <a:rPr lang="he-IL" sz="3200" b="1" dirty="0" smtClean="0"/>
            </a:br>
            <a:r>
              <a:rPr lang="he-IL" sz="2400" b="1" dirty="0"/>
              <a:t>דניאל מזמין אותנו לחוש את הפרוכת </a:t>
            </a:r>
            <a:r>
              <a:rPr lang="he-IL" sz="3200" dirty="0"/>
              <a:t/>
            </a:r>
            <a:br>
              <a:rPr lang="he-IL" sz="3200" dirty="0"/>
            </a:br>
            <a:endParaRPr lang="he-IL" sz="3200" b="1" dirty="0"/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20" y="1260029"/>
            <a:ext cx="6192688" cy="4464496"/>
          </a:xfrm>
        </p:spPr>
      </p:pic>
    </p:spTree>
    <p:extLst>
      <p:ext uri="{BB962C8B-B14F-4D97-AF65-F5344CB8AC3E}">
        <p14:creationId xmlns:p14="http://schemas.microsoft.com/office/powerpoint/2010/main" val="27841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b="1" dirty="0" smtClean="0"/>
              <a:t>ארון הקודש נפתח</a:t>
            </a:r>
            <a:endParaRPr lang="he-IL" sz="4000" b="1" dirty="0"/>
          </a:p>
        </p:txBody>
      </p:sp>
      <p:pic>
        <p:nvPicPr>
          <p:cNvPr id="7" name="מציין מיקום של תמונה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36" y="1404045"/>
            <a:ext cx="6192688" cy="4392488"/>
          </a:xfrm>
        </p:spPr>
      </p:pic>
    </p:spTree>
    <p:extLst>
      <p:ext uri="{BB962C8B-B14F-4D97-AF65-F5344CB8AC3E}">
        <p14:creationId xmlns:p14="http://schemas.microsoft.com/office/powerpoint/2010/main" val="2773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b="1" dirty="0" smtClean="0"/>
              <a:t>ואנו מגלים את ספרי התורה</a:t>
            </a:r>
            <a:endParaRPr lang="he-IL" sz="4000" b="1" dirty="0"/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80" y="1332037"/>
            <a:ext cx="6840760" cy="4320480"/>
          </a:xfrm>
        </p:spPr>
      </p:pic>
    </p:spTree>
    <p:extLst>
      <p:ext uri="{BB962C8B-B14F-4D97-AF65-F5344CB8AC3E}">
        <p14:creationId xmlns:p14="http://schemas.microsoft.com/office/powerpoint/2010/main" val="23041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b="1" dirty="0" smtClean="0"/>
              <a:t>וואו!!! כמה אותיות שחורות על הקלף הלבן</a:t>
            </a:r>
            <a:endParaRPr lang="he-IL" sz="3200" b="1" dirty="0"/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6" y="1476053"/>
            <a:ext cx="7200800" cy="4320480"/>
          </a:xfrm>
        </p:spPr>
      </p:pic>
    </p:spTree>
    <p:extLst>
      <p:ext uri="{BB962C8B-B14F-4D97-AF65-F5344CB8AC3E}">
        <p14:creationId xmlns:p14="http://schemas.microsoft.com/office/powerpoint/2010/main" val="36807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800" b="1" dirty="0" smtClean="0"/>
              <a:t>דניאל הגבאי מראה לנו את האצבע שבעזרתה אנו מצביעים על האותיות והמילים</a:t>
            </a:r>
            <a:endParaRPr lang="he-IL" sz="2800" b="1" dirty="0"/>
          </a:p>
        </p:txBody>
      </p:sp>
      <p:pic>
        <p:nvPicPr>
          <p:cNvPr id="7" name="מציין מיקום של תמונה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6" y="1620069"/>
            <a:ext cx="6192688" cy="4176464"/>
          </a:xfrm>
        </p:spPr>
      </p:pic>
    </p:spTree>
    <p:extLst>
      <p:ext uri="{BB962C8B-B14F-4D97-AF65-F5344CB8AC3E}">
        <p14:creationId xmlns:p14="http://schemas.microsoft.com/office/powerpoint/2010/main" val="37073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אופק">
  <a:themeElements>
    <a:clrScheme name="אופק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אופק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179</TotalTime>
  <Words>89</Words>
  <Application>Microsoft Office PowerPoint</Application>
  <PresentationFormat>מותאם אישית</PresentationFormat>
  <Paragraphs>17</Paragraphs>
  <Slides>20</Slides>
  <Notes>0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Levenim MT</vt:lpstr>
      <vt:lpstr>Wingdings</vt:lpstr>
      <vt:lpstr>אופק</vt:lpstr>
      <vt:lpstr>סיור בבית הכנסת, נפתח בתפילה </vt:lpstr>
      <vt:lpstr>                    עכשיו אפשר להתחיל... נכנסים לבית כנסת, מתבוננים ומחכים לדניאל הגבאי... </vt:lpstr>
      <vt:lpstr>ארבע אמהות שלושה אבות...סופר מינה רק אחת! </vt:lpstr>
      <vt:lpstr>שלום דניאל הגבאי... חיכינו לך!</vt:lpstr>
      <vt:lpstr>ארון הקודש דניאל מזמין אותנו לחוש את הפרוכת  </vt:lpstr>
      <vt:lpstr>ארון הקודש נפתח</vt:lpstr>
      <vt:lpstr>ואנו מגלים את ספרי התורה</vt:lpstr>
      <vt:lpstr>וואו!!! כמה אותיות שחורות על הקלף הלבן</vt:lpstr>
      <vt:lpstr>דניאל הגבאי מראה לנו את האצבע שבעזרתה אנו מצביעים על האותיות והמילים</vt:lpstr>
      <vt:lpstr>מצגת של PowerPoint</vt:lpstr>
      <vt:lpstr>מצגת של PowerPoint</vt:lpstr>
      <vt:lpstr>דניאל הגבאי מוציא את הפעמונים מספרי התורה</vt:lpstr>
      <vt:lpstr>ובעוד אנו מנגנים...</vt:lpstr>
      <vt:lpstr>הוא מספר לנו</vt:lpstr>
      <vt:lpstr>כיצד היו מנגנים הלוויים בבית המקדש</vt:lpstr>
      <vt:lpstr>אח"כ התבוננו על מדף הספרים</vt:lpstr>
      <vt:lpstr>עלינו על בימת החזן</vt:lpstr>
      <vt:lpstr>וגם קראנו</vt:lpstr>
      <vt:lpstr>מצגת של PowerPoint</vt:lpstr>
      <vt:lpstr>ולא שכחנו להודות...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גרשון</dc:creator>
  <cp:lastModifiedBy>סבן</cp:lastModifiedBy>
  <cp:revision>13</cp:revision>
  <dcterms:created xsi:type="dcterms:W3CDTF">2014-06-15T14:31:05Z</dcterms:created>
  <dcterms:modified xsi:type="dcterms:W3CDTF">2016-04-10T08:52:40Z</dcterms:modified>
</cp:coreProperties>
</file>