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3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84" r:id="rId22"/>
    <p:sldId id="275" r:id="rId23"/>
    <p:sldId id="276" r:id="rId24"/>
    <p:sldId id="277" r:id="rId25"/>
    <p:sldId id="278" r:id="rId26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modifyVerifier cryptProviderType="rsaFull" cryptAlgorithmClass="hash" cryptAlgorithmType="typeAny" cryptAlgorithmSid="4" spinCount="100000" saltData="/NzhiOOogG0Khj+79vP70A==" hashData="B1StMhr+EuQd4spHthDeWcnxjQI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7" autoAdjust="0"/>
    <p:restoredTop sz="94747" autoAdjust="0"/>
  </p:normalViewPr>
  <p:slideViewPr>
    <p:cSldViewPr>
      <p:cViewPr>
        <p:scale>
          <a:sx n="75" d="100"/>
          <a:sy n="75" d="100"/>
        </p:scale>
        <p:origin x="-126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CF6FB-D8FB-42D1-91AE-A518DAB790D2}" type="datetimeFigureOut">
              <a:rPr lang="en-US"/>
              <a:pPr>
                <a:defRPr/>
              </a:pPr>
              <a:t>3/5/2016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4D27F-F6FE-4FF7-ADA5-356A114E27A3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22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48D40-00BD-43A8-AABE-B2060175465F}" type="datetimeFigureOut">
              <a:rPr lang="en-US"/>
              <a:pPr>
                <a:defRPr/>
              </a:pPr>
              <a:t>3/5/2016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F4A0E-1B0D-4D21-8F15-9BB0D3CF23AC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58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B1F2E-A1CD-4354-8592-B089EB3D52C5}" type="datetimeFigureOut">
              <a:rPr lang="en-US"/>
              <a:pPr>
                <a:defRPr/>
              </a:pPr>
              <a:t>3/5/2016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E2D21-C5F3-4BB3-BAF9-2ED52CB8519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47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2F238-2F08-478C-9E7A-6FC96E9A5D37}" type="datetimeFigureOut">
              <a:rPr lang="en-US"/>
              <a:pPr>
                <a:defRPr/>
              </a:pPr>
              <a:t>3/5/2016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9D52B-03FB-47A3-AD42-8AC99896C613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72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4B0FD-A2A5-405E-972C-477B72534B78}" type="datetimeFigureOut">
              <a:rPr lang="en-US"/>
              <a:pPr>
                <a:defRPr/>
              </a:pPr>
              <a:t>3/5/2016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8F251-9E15-4166-9374-D9A3D59A5B86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25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E5A32-C4FB-49AD-A012-87F052C6A682}" type="datetimeFigureOut">
              <a:rPr lang="en-US"/>
              <a:pPr>
                <a:defRPr/>
              </a:pPr>
              <a:t>3/5/2016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26141-EE09-4CA9-B93F-9359A9BE5268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2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4E750-6D13-4FB8-9AD0-C84CA4D195A2}" type="datetimeFigureOut">
              <a:rPr lang="en-US"/>
              <a:pPr>
                <a:defRPr/>
              </a:pPr>
              <a:t>3/5/2016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6C189-0DDD-4EBB-B3FE-3A986FF6F8B7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5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C76C0-CA67-43E2-A85A-6B1CE094FC4C}" type="datetimeFigureOut">
              <a:rPr lang="en-US"/>
              <a:pPr>
                <a:defRPr/>
              </a:pPr>
              <a:t>3/5/2016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E83D7-0324-4EAF-AB1B-3FF51C6AF181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74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D7B47-9B41-41D8-B898-5A520001CCDA}" type="datetimeFigureOut">
              <a:rPr lang="en-US"/>
              <a:pPr>
                <a:defRPr/>
              </a:pPr>
              <a:t>3/5/2016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9BCDE-5DEB-44B1-90F5-27DCD4220BBE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56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0AA3C-526C-4E8C-A1AE-8A9AD55260D5}" type="datetimeFigureOut">
              <a:rPr lang="en-US"/>
              <a:pPr>
                <a:defRPr/>
              </a:pPr>
              <a:t>3/5/2016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3A01E-9420-4AAD-B950-A2DE7F238E53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6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8634E-7026-44B7-BD1D-381DFC121137}" type="datetimeFigureOut">
              <a:rPr lang="en-US"/>
              <a:pPr>
                <a:defRPr/>
              </a:pPr>
              <a:t>3/5/2016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B8F4C-ED2E-44FC-AA7E-B6CD09BD5C31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8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F852FA-D59E-44FD-9BC8-83E82C4E5156}" type="datetimeFigureOut">
              <a:rPr lang="en-US"/>
              <a:pPr>
                <a:defRPr/>
              </a:pPr>
              <a:t>3/5/2016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rtl="0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279EE6F-BE26-40D5-BD2F-5E8AB3103E50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he-IL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/>
          </a:p>
        </p:txBody>
      </p:sp>
      <p:pic>
        <p:nvPicPr>
          <p:cNvPr id="2052" name="Content Placeholder 3" descr="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609600" y="6248400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/>
            <a:r>
              <a:rPr lang="he-IL" altLang="en-US" sz="2400" b="1">
                <a:latin typeface="Times New Roman" pitchFamily="18" charset="0"/>
                <a:cs typeface="Times New Roman" pitchFamily="18" charset="0"/>
              </a:rPr>
              <a:t>בני ודודו היו חברים מאוד טובים, הם היו עושים המון דברים ותמיד ביחד.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:\Users\Prince10\Desktop\גן גלובלי\אתר אינטרנט גן גלובלי\גן החברים\לא בכוונה\logoGanHahaveri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304800"/>
            <a:ext cx="17795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e-IL" altLang="en-US" smtClean="0"/>
          </a:p>
        </p:txBody>
      </p:sp>
      <p:pic>
        <p:nvPicPr>
          <p:cNvPr id="11267" name="Content Placeholder 3" descr="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-76200" y="76200"/>
            <a:ext cx="7162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/>
            <a:r>
              <a:rPr lang="ru-RU" altLang="en-US" sz="24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e-IL" altLang="en-US" sz="2400" b="1">
                <a:latin typeface="Times New Roman" pitchFamily="18" charset="0"/>
                <a:cs typeface="Times New Roman" pitchFamily="18" charset="0"/>
              </a:rPr>
              <a:t>המים לאגם הגיעו מהנחל, המים של הנחל זרמו ומילאו את האגם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  <a:p>
            <a:pPr algn="ctr" rtl="0" eaLnBrk="1" hangingPunct="1"/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e-IL" altLang="en-US" smtClean="0"/>
          </a:p>
        </p:txBody>
      </p:sp>
      <p:pic>
        <p:nvPicPr>
          <p:cNvPr id="12291" name="Content Placeholder 3" descr="6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57200" y="304800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/>
            <a:r>
              <a:rPr lang="he-IL" altLang="en-US" sz="2400" b="1" dirty="0" err="1">
                <a:latin typeface="Times New Roman" pitchFamily="18" charset="0"/>
                <a:cs typeface="Times New Roman" pitchFamily="18" charset="0"/>
              </a:rPr>
              <a:t>בצידו</a:t>
            </a:r>
            <a:r>
              <a:rPr lang="he-IL" altLang="en-US" sz="2400" b="1" dirty="0">
                <a:latin typeface="Times New Roman" pitchFamily="18" charset="0"/>
                <a:cs typeface="Times New Roman" pitchFamily="18" charset="0"/>
              </a:rPr>
              <a:t> השני של הנחל גר </a:t>
            </a:r>
            <a:r>
              <a:rPr lang="he-IL" altLang="en-US" sz="2400" b="1" dirty="0" smtClean="0">
                <a:latin typeface="Times New Roman" pitchFamily="18" charset="0"/>
                <a:cs typeface="Times New Roman" pitchFamily="18" charset="0"/>
              </a:rPr>
              <a:t>מנחם.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e-IL" altLang="en-US" smtClean="0"/>
          </a:p>
        </p:txBody>
      </p:sp>
      <p:pic>
        <p:nvPicPr>
          <p:cNvPr id="13315" name="Content Placeholder 3" descr="7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57200" y="304800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/>
            <a:r>
              <a:rPr lang="he-IL" altLang="en-US" sz="2400" b="1" dirty="0">
                <a:latin typeface="Times New Roman" pitchFamily="18" charset="0"/>
                <a:cs typeface="Times New Roman" pitchFamily="18" charset="0"/>
              </a:rPr>
              <a:t>ליד ביתו של </a:t>
            </a:r>
            <a:r>
              <a:rPr lang="he-IL" altLang="en-US" sz="2400" b="1" dirty="0" smtClean="0">
                <a:latin typeface="Times New Roman" pitchFamily="18" charset="0"/>
                <a:cs typeface="Times New Roman" pitchFamily="18" charset="0"/>
              </a:rPr>
              <a:t>מנחם ניצב </a:t>
            </a:r>
            <a:r>
              <a:rPr lang="he-IL" altLang="en-US" sz="2400" b="1" dirty="0">
                <a:latin typeface="Times New Roman" pitchFamily="18" charset="0"/>
                <a:cs typeface="Times New Roman" pitchFamily="18" charset="0"/>
              </a:rPr>
              <a:t>עץ גדול.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e-IL" altLang="en-US" smtClean="0"/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3081338" y="5791200"/>
            <a:ext cx="5376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rtl="0" eaLnBrk="1" hangingPunct="1"/>
            <a:r>
              <a:rPr lang="ru-RU" altLang="en-US" b="1">
                <a:latin typeface="Calibri" pitchFamily="34" charset="0"/>
              </a:rPr>
              <a:t>.</a:t>
            </a:r>
            <a:r>
              <a:rPr lang="he-IL" altLang="en-US" b="1">
                <a:latin typeface="Calibri" pitchFamily="34" charset="0"/>
              </a:rPr>
              <a:t>ליד ביתו של מנחם ניצב עץ גדול</a:t>
            </a:r>
            <a:endParaRPr lang="en-US" altLang="en-US" b="1">
              <a:latin typeface="Calibri" pitchFamily="34" charset="0"/>
            </a:endParaRPr>
          </a:p>
        </p:txBody>
      </p:sp>
      <p:pic>
        <p:nvPicPr>
          <p:cNvPr id="14340" name="Content Placeholder 6" descr="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5181600" y="5105400"/>
            <a:ext cx="3962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rtl="0" eaLnBrk="1" hangingPunct="1"/>
            <a:r>
              <a:rPr lang="he-IL" altLang="en-US" sz="2400" b="1">
                <a:latin typeface="Times New Roman" pitchFamily="18" charset="0"/>
                <a:cs typeface="Times New Roman" pitchFamily="18" charset="0"/>
              </a:rPr>
              <a:t>העץ הפריע למנחם, </a:t>
            </a:r>
            <a:endParaRPr lang="ru-RU" altLang="en-US" sz="2400" b="1">
              <a:latin typeface="Times New Roman" pitchFamily="18" charset="0"/>
              <a:cs typeface="Times New Roman" pitchFamily="18" charset="0"/>
            </a:endParaRPr>
          </a:p>
          <a:p>
            <a:pPr rtl="0" eaLnBrk="1" hangingPunct="1"/>
            <a:r>
              <a:rPr lang="he-IL" altLang="en-US" sz="2400" b="1">
                <a:latin typeface="Times New Roman" pitchFamily="18" charset="0"/>
                <a:cs typeface="Times New Roman" pitchFamily="18" charset="0"/>
              </a:rPr>
              <a:t>הוא הסתיר לו את הנחל וגם </a:t>
            </a:r>
          </a:p>
          <a:p>
            <a:pPr rtl="0" eaLnBrk="1" hangingPunct="1"/>
            <a:r>
              <a:rPr lang="he-IL" altLang="en-US" sz="2400" b="1">
                <a:latin typeface="Times New Roman" pitchFamily="18" charset="0"/>
                <a:cs typeface="Times New Roman" pitchFamily="18" charset="0"/>
              </a:rPr>
              <a:t>העלים שנשרו ממנו היו </a:t>
            </a:r>
          </a:p>
          <a:p>
            <a:pPr rtl="0" eaLnBrk="1" hangingPunct="1"/>
            <a:r>
              <a:rPr lang="he-IL" altLang="en-US" sz="2400" b="1">
                <a:latin typeface="Times New Roman" pitchFamily="18" charset="0"/>
                <a:cs typeface="Times New Roman" pitchFamily="18" charset="0"/>
              </a:rPr>
              <a:t>מלכלכים את חצרו של מנחם.</a:t>
            </a:r>
            <a:r>
              <a:rPr lang="he-IL" altLang="en-US" sz="2000" b="1">
                <a:latin typeface="Calibri" pitchFamily="34" charset="0"/>
              </a:rPr>
              <a:t> </a:t>
            </a:r>
            <a:endParaRPr lang="en-US" altLang="en-US" sz="20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e-IL" altLang="en-US" smtClean="0"/>
          </a:p>
        </p:txBody>
      </p:sp>
      <p:pic>
        <p:nvPicPr>
          <p:cNvPr id="15363" name="Content Placeholder 6" descr="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4648200" y="632460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rtl="0" eaLnBrk="1" hangingPunct="1"/>
            <a:r>
              <a:rPr lang="he-IL" altLang="en-US" sz="2400" b="1">
                <a:latin typeface="Times New Roman" pitchFamily="18" charset="0"/>
                <a:cs typeface="Times New Roman" pitchFamily="18" charset="0"/>
              </a:rPr>
              <a:t>יום אחד החליט מנחם לכרות את העץ.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e-IL" altLang="en-US" smtClean="0"/>
          </a:p>
        </p:txBody>
      </p:sp>
      <p:pic>
        <p:nvPicPr>
          <p:cNvPr id="16387" name="Content Placeholder 3" descr="8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381000" y="228600"/>
            <a:ext cx="6475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/>
            <a:r>
              <a:rPr lang="he-IL" altLang="en-US" sz="2400" b="1">
                <a:latin typeface="Times New Roman" pitchFamily="18" charset="0"/>
                <a:cs typeface="Times New Roman" pitchFamily="18" charset="0"/>
              </a:rPr>
              <a:t>הוא לא תיאר לעצמו מה עלול לקרות מכריתת העץ.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e-IL" altLang="en-US" smtClean="0"/>
          </a:p>
        </p:txBody>
      </p:sp>
      <p:pic>
        <p:nvPicPr>
          <p:cNvPr id="17411" name="Content Placeholder 3" descr="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76200" y="2286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/>
            <a:r>
              <a:rPr lang="he-IL" altLang="en-US" sz="2400" b="1">
                <a:latin typeface="Times New Roman" pitchFamily="18" charset="0"/>
                <a:cs typeface="Times New Roman" pitchFamily="18" charset="0"/>
              </a:rPr>
              <a:t>העץ נפל הישר לכיוון הנחל.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e-IL" altLang="en-US" smtClean="0"/>
          </a:p>
        </p:txBody>
      </p:sp>
      <p:pic>
        <p:nvPicPr>
          <p:cNvPr id="18435" name="Content Placeholder 3" descr="9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228600"/>
            <a:ext cx="6321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/>
            <a:r>
              <a:rPr lang="he-IL" altLang="en-US" sz="2400" b="1">
                <a:latin typeface="Times New Roman" pitchFamily="18" charset="0"/>
                <a:cs typeface="Times New Roman" pitchFamily="18" charset="0"/>
              </a:rPr>
              <a:t>הגזע של העץ החל לחסום את מי הנחל הזורמים.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e-IL" altLang="en-US" smtClean="0"/>
          </a:p>
        </p:txBody>
      </p:sp>
      <p:pic>
        <p:nvPicPr>
          <p:cNvPr id="19459" name="Content Placeholder 3" descr="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-76200" y="228600"/>
            <a:ext cx="6289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/>
            <a:r>
              <a:rPr lang="he-IL" altLang="en-US" sz="2400" b="1">
                <a:latin typeface="Times New Roman" pitchFamily="18" charset="0"/>
                <a:cs typeface="Times New Roman" pitchFamily="18" charset="0"/>
              </a:rPr>
              <a:t>המים הפסיקו לזרום בנחל והנחל החל להתייבש.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e-IL" altLang="en-US" smtClean="0"/>
          </a:p>
        </p:txBody>
      </p:sp>
      <p:pic>
        <p:nvPicPr>
          <p:cNvPr id="20483" name="Content Placeholder 3" descr="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81000"/>
            <a:ext cx="8077200" cy="6172200"/>
          </a:xfrm>
        </p:spPr>
      </p:pic>
      <p:pic>
        <p:nvPicPr>
          <p:cNvPr id="20484" name="Picture 4" descr="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228600"/>
            <a:ext cx="5791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rtl="0" eaLnBrk="1" hangingPunct="1"/>
            <a:r>
              <a:rPr lang="he-IL" altLang="en-US" sz="2400" b="1">
                <a:latin typeface="Times New Roman" pitchFamily="18" charset="0"/>
                <a:cs typeface="Times New Roman" pitchFamily="18" charset="0"/>
              </a:rPr>
              <a:t>כשמיי הנחל הפסיקו לזרום לאגם, לאט לאט החל גם הוא להתייבש.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 descr="2new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48800" cy="6858000"/>
          </a:xfrm>
        </p:spPr>
      </p:pic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2895600" y="5029200"/>
            <a:ext cx="6248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rtl="0" eaLnBrk="1" hangingPunct="1"/>
            <a:r>
              <a:rPr lang="he-IL" altLang="en-US" sz="2400" b="1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יום אחד הוריו של </a:t>
            </a:r>
            <a:r>
              <a:rPr lang="he-IL" altLang="en-US" sz="2400" b="1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בני </a:t>
            </a:r>
            <a:r>
              <a:rPr lang="he-IL" altLang="en-US" sz="2400" b="1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החליטו לעבור לגור באמריקה, </a:t>
            </a:r>
            <a:r>
              <a:rPr lang="he-IL" altLang="en-US" sz="2400" b="1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דודו</a:t>
            </a:r>
            <a:r>
              <a:rPr lang="he-IL" altLang="en-US" sz="2400" b="1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he-IL" altLang="en-US" sz="2400" b="1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בא להיפרד מבני והוא היה עצוב </a:t>
            </a:r>
            <a:r>
              <a:rPr lang="he-IL" altLang="en-US" sz="2400" b="1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שבני </a:t>
            </a:r>
            <a:r>
              <a:rPr lang="he-IL" altLang="en-US" sz="2400" b="1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עוזב.</a:t>
            </a:r>
            <a:r>
              <a:rPr lang="he-IL" altLang="en-US" sz="2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en-US" alt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3" descr="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0" y="6019800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rtl="0" eaLnBrk="1" hangingPunct="1"/>
            <a:r>
              <a:rPr lang="he-IL" altLang="en-US" sz="2400" b="1" dirty="0">
                <a:latin typeface="Times New Roman" pitchFamily="18" charset="0"/>
                <a:cs typeface="Times New Roman" pitchFamily="18" charset="0"/>
              </a:rPr>
              <a:t>כשהאגם התייבש, הדגים נעלמו ולאבא של </a:t>
            </a:r>
            <a:r>
              <a:rPr lang="he-IL" altLang="en-US" sz="2400" b="1" dirty="0" smtClean="0">
                <a:latin typeface="Times New Roman" pitchFamily="18" charset="0"/>
                <a:cs typeface="Times New Roman" pitchFamily="18" charset="0"/>
              </a:rPr>
              <a:t>דודו</a:t>
            </a:r>
            <a:r>
              <a:rPr lang="he-IL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e-IL" altLang="en-US" sz="2400" b="1" dirty="0">
                <a:latin typeface="Times New Roman" pitchFamily="18" charset="0"/>
                <a:cs typeface="Times New Roman" pitchFamily="18" charset="0"/>
              </a:rPr>
              <a:t>לא היה מהיכן לדוג דגים ולכן, לא היו לו דגים למכור בחנות.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304800" y="533400"/>
            <a:ext cx="8382000" cy="5715000"/>
          </a:xfrm>
        </p:spPr>
        <p:txBody>
          <a:bodyPr/>
          <a:lstStyle/>
          <a:p>
            <a:pPr algn="r" eaLnBrk="1" hangingPunct="1">
              <a:buFont typeface="Arial" charset="0"/>
              <a:buNone/>
            </a:pPr>
            <a:r>
              <a:rPr lang="he-IL" altLang="en-US" b="1" dirty="0" smtClean="0">
                <a:cs typeface="Times New Roman" pitchFamily="18" charset="0"/>
              </a:rPr>
              <a:t>1. ואם אין לו דגים למכור אז מה לא יהיה לו?</a:t>
            </a:r>
            <a:r>
              <a:rPr lang="he-IL" altLang="en-US" b="1" dirty="0" smtClean="0"/>
              <a:t> </a:t>
            </a:r>
            <a:r>
              <a:rPr lang="he-IL" altLang="en-US" sz="2400" b="1" dirty="0" smtClean="0">
                <a:cs typeface="Times New Roman" pitchFamily="18" charset="0"/>
              </a:rPr>
              <a:t>כסף.</a:t>
            </a:r>
            <a:r>
              <a:rPr lang="he-IL" altLang="en-US" sz="1800" b="1" dirty="0" smtClean="0"/>
              <a:t> </a:t>
            </a:r>
            <a:r>
              <a:rPr lang="he-IL" altLang="en-US" b="1" dirty="0" smtClean="0"/>
              <a:t> </a:t>
            </a:r>
            <a:endParaRPr lang="he-IL" altLang="en-US" sz="1600" b="1" dirty="0" smtClean="0"/>
          </a:p>
          <a:p>
            <a:pPr algn="r" eaLnBrk="1" hangingPunct="1">
              <a:buFont typeface="Arial" charset="0"/>
              <a:buNone/>
            </a:pPr>
            <a:endParaRPr lang="he-IL" altLang="en-US" b="1" dirty="0" smtClean="0"/>
          </a:p>
          <a:p>
            <a:pPr algn="r" eaLnBrk="1" hangingPunct="1">
              <a:buFont typeface="Arial" charset="0"/>
              <a:buNone/>
            </a:pPr>
            <a:r>
              <a:rPr lang="he-IL" altLang="en-US" b="1" dirty="0" smtClean="0">
                <a:cs typeface="Times New Roman" pitchFamily="18" charset="0"/>
              </a:rPr>
              <a:t>2. ואם אין לו כסף מה הוא לא יוכל לקנות </a:t>
            </a:r>
            <a:r>
              <a:rPr lang="he-IL" altLang="en-US" b="1" dirty="0" smtClean="0">
                <a:cs typeface="Times New Roman" pitchFamily="18" charset="0"/>
              </a:rPr>
              <a:t>ל?  </a:t>
            </a:r>
            <a:endParaRPr lang="he-IL" altLang="en-US" b="1" dirty="0" smtClean="0">
              <a:cs typeface="Times New Roman" pitchFamily="18" charset="0"/>
            </a:endParaRPr>
          </a:p>
          <a:p>
            <a:pPr algn="r" eaLnBrk="1" hangingPunct="1">
              <a:buFont typeface="Arial" charset="0"/>
              <a:buNone/>
            </a:pPr>
            <a:r>
              <a:rPr lang="he-IL" altLang="en-US" sz="2400" b="1" dirty="0" smtClean="0">
                <a:cs typeface="Times New Roman" pitchFamily="18" charset="0"/>
              </a:rPr>
              <a:t>     כרטיס טיסה. </a:t>
            </a:r>
          </a:p>
          <a:p>
            <a:pPr algn="r" eaLnBrk="1" hangingPunct="1">
              <a:buFont typeface="Arial" charset="0"/>
              <a:buNone/>
            </a:pPr>
            <a:r>
              <a:rPr lang="he-IL" altLang="en-US" b="1" dirty="0" smtClean="0">
                <a:cs typeface="Times New Roman" pitchFamily="18" charset="0"/>
              </a:rPr>
              <a:t>3. איך זה יתכן שבגלל מנחם שבכלל גר </a:t>
            </a:r>
            <a:r>
              <a:rPr lang="he-IL" altLang="en-US" b="1" dirty="0" err="1" smtClean="0">
                <a:cs typeface="Times New Roman" pitchFamily="18" charset="0"/>
              </a:rPr>
              <a:t>בצידו</a:t>
            </a:r>
            <a:r>
              <a:rPr lang="he-IL" altLang="en-US" b="1" dirty="0" smtClean="0">
                <a:cs typeface="Times New Roman" pitchFamily="18" charset="0"/>
              </a:rPr>
              <a:t>  השני </a:t>
            </a:r>
            <a:r>
              <a:rPr lang="he-IL" altLang="en-US" b="1" dirty="0" smtClean="0">
                <a:cs typeface="Times New Roman" pitchFamily="18" charset="0"/>
              </a:rPr>
              <a:t>של</a:t>
            </a:r>
          </a:p>
          <a:p>
            <a:pPr algn="r" eaLnBrk="1" hangingPunct="1">
              <a:buFont typeface="Arial" charset="0"/>
              <a:buNone/>
            </a:pPr>
            <a:r>
              <a:rPr lang="he-IL" altLang="en-US" b="1" dirty="0" smtClean="0">
                <a:cs typeface="Times New Roman" pitchFamily="18" charset="0"/>
              </a:rPr>
              <a:t>הנחל דודו לא יוכל לטוס ולפגוש את בני</a:t>
            </a:r>
          </a:p>
          <a:p>
            <a:pPr algn="r" eaLnBrk="1" hangingPunct="1">
              <a:buFont typeface="Arial" charset="0"/>
              <a:buNone/>
            </a:pPr>
            <a:r>
              <a:rPr lang="he-IL" altLang="en-US" b="1" dirty="0" smtClean="0">
                <a:cs typeface="Times New Roman" pitchFamily="18" charset="0"/>
              </a:rPr>
              <a:t>    </a:t>
            </a:r>
            <a:r>
              <a:rPr lang="he-IL" altLang="en-US" b="1" dirty="0" smtClean="0">
                <a:cs typeface="Times New Roman" pitchFamily="18" charset="0"/>
              </a:rPr>
              <a:t>באמריקה?</a:t>
            </a:r>
            <a:r>
              <a:rPr lang="he-IL" altLang="en-US" b="1" dirty="0" smtClean="0"/>
              <a:t> </a:t>
            </a:r>
            <a:r>
              <a:rPr lang="he-IL" altLang="en-US" sz="2400" b="1" dirty="0" smtClean="0">
                <a:cs typeface="Times New Roman" pitchFamily="18" charset="0"/>
              </a:rPr>
              <a:t>הסבר הילדים על השתלשלות האירועים.</a:t>
            </a:r>
          </a:p>
          <a:p>
            <a:pPr algn="r" eaLnBrk="1" hangingPunct="1">
              <a:buFont typeface="Arial" charset="0"/>
              <a:buNone/>
            </a:pPr>
            <a:endParaRPr lang="he-IL" altLang="en-US" b="1" dirty="0" smtClean="0"/>
          </a:p>
          <a:p>
            <a:pPr algn="r" eaLnBrk="1" hangingPunct="1">
              <a:buFont typeface="Arial" charset="0"/>
              <a:buNone/>
            </a:pPr>
            <a:r>
              <a:rPr lang="he-IL" altLang="en-US" b="1" dirty="0" smtClean="0">
                <a:latin typeface="Times New Roman" pitchFamily="18" charset="0"/>
                <a:cs typeface="Times New Roman" pitchFamily="18" charset="0"/>
              </a:rPr>
              <a:t>4. יש לכם רעיון כיצד ניתן לעזור </a:t>
            </a:r>
            <a:r>
              <a:rPr lang="he-IL" altLang="en-US" b="1" dirty="0" smtClean="0">
                <a:latin typeface="Times New Roman" pitchFamily="18" charset="0"/>
                <a:cs typeface="Times New Roman" pitchFamily="18" charset="0"/>
              </a:rPr>
              <a:t>לדודו?</a:t>
            </a:r>
            <a:endParaRPr lang="en-US" alt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3" descr="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457200" y="5562600"/>
            <a:ext cx="8153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rtl="0" eaLnBrk="1" hangingPunct="1"/>
            <a:r>
              <a:rPr lang="he-IL" altLang="en-US" sz="2400" b="1">
                <a:latin typeface="Times New Roman" pitchFamily="18" charset="0"/>
                <a:cs typeface="Times New Roman" pitchFamily="18" charset="0"/>
              </a:rPr>
              <a:t>לשמוליק השכן הייתה משאית והוא מיד נחלץ לעזרה, הוא קשר חבל בין העץ למשאית והחל לגרור את העץ ולהזיזו מהנחל.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e-IL" altLang="en-US" smtClean="0"/>
          </a:p>
        </p:txBody>
      </p:sp>
      <p:pic>
        <p:nvPicPr>
          <p:cNvPr id="24579" name="Content Placeholder 3" descr="13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219200" y="76200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rtl="0" eaLnBrk="1" hangingPunct="1"/>
            <a:r>
              <a:rPr lang="he-IL" altLang="en-US" sz="2400" b="1">
                <a:latin typeface="Times New Roman" pitchFamily="18" charset="0"/>
                <a:cs typeface="Times New Roman" pitchFamily="18" charset="0"/>
              </a:rPr>
              <a:t>מיד כשהעץ זז מן הנחל, המים החלו לזרום בחזרה.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e-IL" altLang="en-US" smtClean="0"/>
          </a:p>
        </p:txBody>
      </p:sp>
      <p:pic>
        <p:nvPicPr>
          <p:cNvPr id="25603" name="Content Placeholder 3" descr="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228600"/>
            <a:ext cx="6553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rtl="0" eaLnBrk="1" hangingPunct="1"/>
            <a:r>
              <a:rPr lang="he-IL" altLang="en-US" sz="2400" b="1" dirty="0">
                <a:latin typeface="Times New Roman" pitchFamily="18" charset="0"/>
                <a:cs typeface="Times New Roman" pitchFamily="18" charset="0"/>
              </a:rPr>
              <a:t>המים זרמו ומילאו שוב את האגם, במהרה הדגים חזרו לאגם וגם חנות הדגים התמלאה בדגים טריים. אבא של </a:t>
            </a:r>
            <a:r>
              <a:rPr lang="he-IL" altLang="en-US" sz="2400" b="1" dirty="0" smtClean="0">
                <a:latin typeface="Times New Roman" pitchFamily="18" charset="0"/>
                <a:cs typeface="Times New Roman" pitchFamily="18" charset="0"/>
              </a:rPr>
              <a:t>דודו </a:t>
            </a:r>
            <a:r>
              <a:rPr lang="he-IL" altLang="en-US" sz="2400" b="1" dirty="0">
                <a:latin typeface="Times New Roman" pitchFamily="18" charset="0"/>
                <a:cs typeface="Times New Roman" pitchFamily="18" charset="0"/>
              </a:rPr>
              <a:t>מכר את הדגים, ומה הוא קיבל בתמורה? ומה הוא קנה </a:t>
            </a:r>
            <a:r>
              <a:rPr lang="he-IL" altLang="en-US" sz="2400" b="1" dirty="0" smtClean="0">
                <a:latin typeface="Times New Roman" pitchFamily="18" charset="0"/>
                <a:cs typeface="Times New Roman" pitchFamily="18" charset="0"/>
              </a:rPr>
              <a:t>לדודו בכסף </a:t>
            </a:r>
            <a:r>
              <a:rPr lang="he-IL" altLang="en-US" sz="2400" b="1" dirty="0">
                <a:latin typeface="Times New Roman" pitchFamily="18" charset="0"/>
                <a:cs typeface="Times New Roman" pitchFamily="18" charset="0"/>
              </a:rPr>
              <a:t>שקיבל?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3" descr="15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755576" y="5668963"/>
            <a:ext cx="74888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r>
              <a:rPr lang="he-IL" altLang="en-US" sz="3200" b="1" dirty="0" smtClean="0">
                <a:latin typeface="Times New Roman" pitchFamily="18" charset="0"/>
                <a:cs typeface="Times New Roman" pitchFamily="18" charset="0"/>
              </a:rPr>
              <a:t>דודו </a:t>
            </a:r>
            <a:r>
              <a:rPr lang="he-IL" altLang="en-US" sz="3200" b="1" dirty="0">
                <a:latin typeface="Times New Roman" pitchFamily="18" charset="0"/>
                <a:cs typeface="Times New Roman" pitchFamily="18" charset="0"/>
              </a:rPr>
              <a:t>ואביו טסים </a:t>
            </a:r>
            <a:r>
              <a:rPr lang="he-IL" altLang="en-US" sz="3200" b="1" dirty="0" smtClean="0">
                <a:latin typeface="Times New Roman" pitchFamily="18" charset="0"/>
                <a:cs typeface="Times New Roman" pitchFamily="18" charset="0"/>
              </a:rPr>
              <a:t>לאמריקה!</a:t>
            </a:r>
            <a:endParaRPr lang="en-US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0" name="Picture 6" descr="C:\Users\Prince10\Desktop\גן גלובלי\אתר אינטרנט גן גלובלי\גן החברים\לא בכוונה\logoGanHahaveri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304800"/>
            <a:ext cx="17795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4" descr="1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228600" y="5867400"/>
            <a:ext cx="876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rtl="0" eaLnBrk="1" hangingPunct="1"/>
            <a:r>
              <a:rPr lang="he-IL" altLang="en-US" sz="2400" b="1" dirty="0">
                <a:latin typeface="Times New Roman" pitchFamily="18" charset="0"/>
                <a:cs typeface="Times New Roman" pitchFamily="18" charset="0"/>
              </a:rPr>
              <a:t>אביו של </a:t>
            </a:r>
            <a:r>
              <a:rPr lang="he-IL" altLang="en-US" sz="2400" b="1" dirty="0" smtClean="0">
                <a:latin typeface="Times New Roman" pitchFamily="18" charset="0"/>
                <a:cs typeface="Times New Roman" pitchFamily="18" charset="0"/>
              </a:rPr>
              <a:t>דודו</a:t>
            </a:r>
            <a:r>
              <a:rPr lang="he-IL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e-IL" altLang="en-US" sz="2400" b="1" dirty="0">
                <a:latin typeface="Times New Roman" pitchFamily="18" charset="0"/>
                <a:cs typeface="Times New Roman" pitchFamily="18" charset="0"/>
              </a:rPr>
              <a:t>ראה </a:t>
            </a:r>
            <a:r>
              <a:rPr lang="he-IL" altLang="en-US" sz="2400" b="1" dirty="0" smtClean="0">
                <a:latin typeface="Times New Roman" pitchFamily="18" charset="0"/>
                <a:cs typeface="Times New Roman" pitchFamily="18" charset="0"/>
              </a:rPr>
              <a:t>שהוא </a:t>
            </a:r>
            <a:r>
              <a:rPr lang="he-IL" altLang="en-US" sz="2400" b="1" dirty="0">
                <a:latin typeface="Times New Roman" pitchFamily="18" charset="0"/>
                <a:cs typeface="Times New Roman" pitchFamily="18" charset="0"/>
              </a:rPr>
              <a:t>עצוב והוא רצה לשמח אותו לכן הבטיח שכשיהיה לו מספיק כסף הוא יקנה לו כרטיס טיסה לאמריקה. 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e-IL" altLang="en-US" smtClean="0"/>
          </a:p>
        </p:txBody>
      </p:sp>
      <p:pic>
        <p:nvPicPr>
          <p:cNvPr id="5123" name="Content Placeholder 5" descr="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3289300" y="228600"/>
            <a:ext cx="5245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rtl="0" eaLnBrk="1" hangingPunct="1"/>
            <a:r>
              <a:rPr lang="he-IL" altLang="en-US" sz="2400" b="1" dirty="0" smtClean="0">
                <a:latin typeface="Times New Roman" pitchFamily="18" charset="0"/>
                <a:cs typeface="Times New Roman" pitchFamily="18" charset="0"/>
              </a:rPr>
              <a:t>דודו</a:t>
            </a:r>
            <a:r>
              <a:rPr lang="he-IL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e-IL" altLang="en-US" sz="2400" b="1" dirty="0">
                <a:latin typeface="Times New Roman" pitchFamily="18" charset="0"/>
                <a:cs typeface="Times New Roman" pitchFamily="18" charset="0"/>
              </a:rPr>
              <a:t>שמח וציפה לזה מאוד.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5" descr="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762000" y="6172200"/>
            <a:ext cx="670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rtl="0" eaLnBrk="1" hangingPunct="1"/>
            <a:r>
              <a:rPr lang="he-IL" altLang="en-US" sz="2400" b="1" dirty="0">
                <a:latin typeface="Times New Roman" pitchFamily="18" charset="0"/>
                <a:cs typeface="Times New Roman" pitchFamily="18" charset="0"/>
              </a:rPr>
              <a:t>לאבא של </a:t>
            </a:r>
            <a:r>
              <a:rPr lang="he-IL" altLang="en-US" sz="2400" b="1" dirty="0" smtClean="0">
                <a:latin typeface="Times New Roman" pitchFamily="18" charset="0"/>
                <a:cs typeface="Times New Roman" pitchFamily="18" charset="0"/>
              </a:rPr>
              <a:t>דודו</a:t>
            </a:r>
            <a:r>
              <a:rPr lang="he-IL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e-IL" altLang="en-US" sz="2400" b="1" dirty="0">
                <a:latin typeface="Times New Roman" pitchFamily="18" charset="0"/>
                <a:cs typeface="Times New Roman" pitchFamily="18" charset="0"/>
              </a:rPr>
              <a:t>הייתה חנות דגים ממנה הוא התפרנס.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 descr="2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3019425" y="6019800"/>
            <a:ext cx="551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rtl="0" eaLnBrk="1" hangingPunct="1"/>
            <a:r>
              <a:rPr lang="he-IL" altLang="en-US" sz="2400" b="1">
                <a:latin typeface="Times New Roman" pitchFamily="18" charset="0"/>
                <a:cs typeface="Times New Roman" pitchFamily="18" charset="0"/>
              </a:rPr>
              <a:t>חנות הדגים הייתה בסמוך לביתם.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e-IL" altLang="en-US" smtClean="0"/>
          </a:p>
        </p:txBody>
      </p:sp>
      <p:pic>
        <p:nvPicPr>
          <p:cNvPr id="8195" name="Content Placeholder 3" descr="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506788" y="304800"/>
            <a:ext cx="5027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rtl="0" eaLnBrk="1" hangingPunct="1"/>
            <a:r>
              <a:rPr lang="he-IL" altLang="en-US" sz="2400" b="1">
                <a:latin typeface="Times New Roman" pitchFamily="18" charset="0"/>
                <a:cs typeface="Times New Roman" pitchFamily="18" charset="0"/>
              </a:rPr>
              <a:t>ליד ביתם היה אגם.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e-IL" altLang="en-US" smtClean="0"/>
          </a:p>
        </p:txBody>
      </p:sp>
      <p:pic>
        <p:nvPicPr>
          <p:cNvPr id="9219" name="Content Placeholder 3" descr="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592513" y="304800"/>
            <a:ext cx="5094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rtl="0" eaLnBrk="1" hangingPunct="1"/>
            <a:r>
              <a:rPr lang="he-IL" altLang="en-US" sz="2400" b="1">
                <a:latin typeface="Times New Roman" pitchFamily="18" charset="0"/>
                <a:cs typeface="Times New Roman" pitchFamily="18" charset="0"/>
              </a:rPr>
              <a:t>באגם היו דגים רבים.</a:t>
            </a:r>
            <a:endParaRPr lang="en-US" alt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e-IL" altLang="en-US" smtClean="0"/>
          </a:p>
        </p:txBody>
      </p:sp>
      <p:pic>
        <p:nvPicPr>
          <p:cNvPr id="10243" name="Content Placeholder 3" descr="4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762000" y="3810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rtl="0" eaLnBrk="1" hangingPunct="1"/>
            <a:r>
              <a:rPr lang="he-IL" altLang="en-US" sz="2400" b="1" dirty="0">
                <a:latin typeface="Times New Roman" pitchFamily="18" charset="0"/>
                <a:cs typeface="Times New Roman" pitchFamily="18" charset="0"/>
              </a:rPr>
              <a:t>אבא של </a:t>
            </a:r>
            <a:r>
              <a:rPr lang="he-IL" altLang="en-US" sz="2400" b="1" dirty="0" smtClean="0">
                <a:latin typeface="Times New Roman" pitchFamily="18" charset="0"/>
                <a:cs typeface="Times New Roman" pitchFamily="18" charset="0"/>
              </a:rPr>
              <a:t>דודו</a:t>
            </a:r>
            <a:r>
              <a:rPr lang="he-IL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e-IL" altLang="en-US" sz="2400" b="1" dirty="0">
                <a:latin typeface="Times New Roman" pitchFamily="18" charset="0"/>
                <a:cs typeface="Times New Roman" pitchFamily="18" charset="0"/>
              </a:rPr>
              <a:t>היה דג את הדגים מהאגם ומוכר אותם בחנות הדגים שלו.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אפקט-הפרפר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אפקט-הפרפר</Template>
  <TotalTime>12</TotalTime>
  <Words>383</Words>
  <Application>Microsoft Office PowerPoint</Application>
  <PresentationFormat>On-screen Show (4:3)</PresentationFormat>
  <Paragraphs>37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אפקט-הפרפר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Yaron'S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9</cp:revision>
  <dcterms:created xsi:type="dcterms:W3CDTF">2016-02-27T06:27:32Z</dcterms:created>
  <dcterms:modified xsi:type="dcterms:W3CDTF">2016-03-05T05:01:35Z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0008009ef80000000000010251500207f7000400038000</vt:lpwstr>
  </property>
</Properties>
</file>